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2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593"/>
  </p:normalViewPr>
  <p:slideViewPr>
    <p:cSldViewPr snapToGrid="0">
      <p:cViewPr varScale="1">
        <p:scale>
          <a:sx n="31" d="100"/>
          <a:sy n="31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5694"/>
            <a:ext cx="9088041" cy="5266537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5329"/>
            <a:ext cx="8018860" cy="3652258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8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4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5388"/>
            <a:ext cx="2305422" cy="1281967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5388"/>
            <a:ext cx="6782619" cy="1281967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8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3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71321"/>
            <a:ext cx="9221689" cy="6292531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23382"/>
            <a:ext cx="9221689" cy="3309093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4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6940"/>
            <a:ext cx="4544021" cy="9598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6940"/>
            <a:ext cx="4544021" cy="9598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82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5391"/>
            <a:ext cx="9221689" cy="292391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8288"/>
            <a:ext cx="4523137" cy="1817374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5662"/>
            <a:ext cx="4523137" cy="812741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8288"/>
            <a:ext cx="4545413" cy="1817374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5662"/>
            <a:ext cx="4545413" cy="812741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07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4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1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8486"/>
            <a:ext cx="3448388" cy="3529701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8053"/>
            <a:ext cx="5412730" cy="10750179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8186"/>
            <a:ext cx="3448388" cy="840755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27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8486"/>
            <a:ext cx="3448388" cy="3529701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8053"/>
            <a:ext cx="5412730" cy="10750179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8186"/>
            <a:ext cx="3448388" cy="840755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94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5391"/>
            <a:ext cx="9221689" cy="2923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6940"/>
            <a:ext cx="9221689" cy="959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20758"/>
            <a:ext cx="2405658" cy="80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8E9303-2D90-F240-93C6-547C27F8E12B}" type="datetimeFigureOut">
              <a:rPr lang="el-GR" smtClean="0"/>
              <a:t>30/5/2024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20758"/>
            <a:ext cx="3608487" cy="80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20758"/>
            <a:ext cx="2405658" cy="80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C3DFC-3D29-1644-A0BC-F4347031D9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63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C5C00F1-7210-AF97-B6F8-BA0022D5D86C}"/>
              </a:ext>
            </a:extLst>
          </p:cNvPr>
          <p:cNvSpPr/>
          <p:nvPr/>
        </p:nvSpPr>
        <p:spPr>
          <a:xfrm>
            <a:off x="-3" y="129136"/>
            <a:ext cx="10691813" cy="15127288"/>
          </a:xfrm>
          <a:prstGeom prst="rect">
            <a:avLst/>
          </a:prstGeom>
          <a:solidFill>
            <a:schemeClr val="accent1">
              <a:alpha val="510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7929BE2-70E1-856D-0D69-7C4FAD60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77" y="11348119"/>
            <a:ext cx="6406457" cy="3412402"/>
          </a:xfrm>
          <a:prstGeom prst="rect">
            <a:avLst/>
          </a:prstGeom>
          <a:effectLst>
            <a:outerShdw dist="50800" sx="95000" sy="95000" algn="ctr" rotWithShape="0">
              <a:srgbClr val="000000">
                <a:alpha val="60927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869200-9856-4872-3F28-505FB1DFAD13}"/>
              </a:ext>
            </a:extLst>
          </p:cNvPr>
          <p:cNvSpPr txBox="1"/>
          <p:nvPr/>
        </p:nvSpPr>
        <p:spPr>
          <a:xfrm>
            <a:off x="217367" y="225299"/>
            <a:ext cx="999504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Ανοικτό Σεμινάριο του Εργαστηρίου Ψηφιακής </a:t>
            </a:r>
          </a:p>
          <a:p>
            <a:pPr algn="ctr"/>
            <a:r>
              <a:rPr lang="el-GR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Οδοντικής Τεχνολογίας</a:t>
            </a:r>
          </a:p>
          <a:p>
            <a:pPr algn="ctr"/>
            <a:r>
              <a:rPr lang="el-GR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Τομέας Οδοντικής Τεχνολογίας</a:t>
            </a:r>
          </a:p>
          <a:p>
            <a:pPr algn="ctr"/>
            <a:r>
              <a:rPr lang="el-GR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Τμήμα Βιοϊατρικών Επιστημών</a:t>
            </a:r>
            <a:endParaRPr lang="en-US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l-GR" sz="3600" dirty="0">
                <a:solidFill>
                  <a:srgbClr val="C00000"/>
                </a:solidFill>
                <a:latin typeface="Garamond" panose="02020404030301010803" pitchFamily="18" charset="0"/>
              </a:rPr>
              <a:t>Ώρα προσέλευσης</a:t>
            </a:r>
            <a:r>
              <a:rPr lang="en-US" sz="3600" dirty="0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en-US" sz="3600" u="sng" dirty="0">
                <a:solidFill>
                  <a:srgbClr val="C00000"/>
                </a:solidFill>
                <a:latin typeface="Garamond" panose="02020404030301010803" pitchFamily="18" charset="0"/>
              </a:rPr>
              <a:t>12.30</a:t>
            </a:r>
          </a:p>
          <a:p>
            <a:pPr algn="ctr"/>
            <a:r>
              <a:rPr lang="el-GR" sz="3600" dirty="0">
                <a:solidFill>
                  <a:srgbClr val="C00000"/>
                </a:solidFill>
                <a:latin typeface="Garamond" panose="02020404030301010803" pitchFamily="18" charset="0"/>
              </a:rPr>
              <a:t>Ημερομηνία </a:t>
            </a:r>
            <a:r>
              <a:rPr lang="en-US" sz="3600" u="sng" dirty="0">
                <a:solidFill>
                  <a:srgbClr val="C00000"/>
                </a:solidFill>
                <a:latin typeface="Garamond" panose="02020404030301010803" pitchFamily="18" charset="0"/>
              </a:rPr>
              <a:t>05/06/2024</a:t>
            </a:r>
            <a:endParaRPr lang="el-GR" sz="3600" u="sng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l-GR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Αμφιθέατρο Φυσικής, Πανεπιστήμιο Δυτικής Αττικής</a:t>
            </a:r>
          </a:p>
          <a:p>
            <a:pPr algn="ctr"/>
            <a:r>
              <a:rPr lang="el-GR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Αιγάλεω - (Πρώην ΤΕΙ Αθήνας)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643F2E-ABB3-D4BD-9DBC-60B800C2770E}"/>
              </a:ext>
            </a:extLst>
          </p:cNvPr>
          <p:cNvSpPr txBox="1"/>
          <p:nvPr/>
        </p:nvSpPr>
        <p:spPr>
          <a:xfrm>
            <a:off x="361424" y="5286008"/>
            <a:ext cx="1069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Ομιλητές</a:t>
            </a:r>
            <a:endParaRPr lang="el-GR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8A6F54-CC20-0ED1-3DAE-F821B73D47F0}"/>
              </a:ext>
            </a:extLst>
          </p:cNvPr>
          <p:cNvSpPr txBox="1"/>
          <p:nvPr/>
        </p:nvSpPr>
        <p:spPr>
          <a:xfrm>
            <a:off x="58278" y="5884374"/>
            <a:ext cx="6112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Χαράλαμπος Στρο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ύ</a:t>
            </a: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μπος,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Ph</a:t>
            </a: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el-GR" sz="3200" dirty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A65CC-F805-BBAE-0F7B-DB0FFA6BA6F3}"/>
              </a:ext>
            </a:extLst>
          </p:cNvPr>
          <p:cNvSpPr txBox="1"/>
          <p:nvPr/>
        </p:nvSpPr>
        <p:spPr>
          <a:xfrm>
            <a:off x="35306" y="7635747"/>
            <a:ext cx="563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Αντώνιος Προμπονάς,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Ph</a:t>
            </a: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FD6F8-7E5F-6CEF-D58D-80870EC5A6C6}"/>
              </a:ext>
            </a:extLst>
          </p:cNvPr>
          <p:cNvSpPr txBox="1"/>
          <p:nvPr/>
        </p:nvSpPr>
        <p:spPr>
          <a:xfrm>
            <a:off x="-44886" y="9486608"/>
            <a:ext cx="1046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Κωνσταντίνος Δημητριάδης,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Ph</a:t>
            </a: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el-GR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5499F0-7936-8475-9F02-ADFA2916F2C6}"/>
              </a:ext>
            </a:extLst>
          </p:cNvPr>
          <p:cNvSpPr txBox="1"/>
          <p:nvPr/>
        </p:nvSpPr>
        <p:spPr>
          <a:xfrm>
            <a:off x="500922" y="10302216"/>
            <a:ext cx="10469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«Τεχνολογία </a:t>
            </a:r>
            <a:r>
              <a:rPr lang="en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CAD/CAM </a:t>
            </a:r>
            <a:r>
              <a:rPr lang="el-GR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και υλικά κατασκευής ολοκεραμικών προσθετικών αποκαταστάσεων ζιρκονίας»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F88541-719F-5384-328A-11B46EC33439}"/>
              </a:ext>
            </a:extLst>
          </p:cNvPr>
          <p:cNvSpPr txBox="1"/>
          <p:nvPr/>
        </p:nvSpPr>
        <p:spPr>
          <a:xfrm>
            <a:off x="540744" y="8453381"/>
            <a:ext cx="1021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«Νεότερα Δεδομένα της Ψηφιακής Οδοντικής Τεχνολογίας στην Κινητή Προσθετική»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8E60EC-1CDB-28C5-E424-6C5EF83F2592}"/>
              </a:ext>
            </a:extLst>
          </p:cNvPr>
          <p:cNvSpPr txBox="1"/>
          <p:nvPr/>
        </p:nvSpPr>
        <p:spPr>
          <a:xfrm>
            <a:off x="436651" y="6710242"/>
            <a:ext cx="10469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«Εκτυπώσεις μετάλλου 3</a:t>
            </a:r>
            <a:r>
              <a:rPr lang="en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D (SLM Selective Laser Sintering) </a:t>
            </a:r>
            <a:r>
              <a:rPr lang="el-GR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και μέθοδοι παραγωγής Οδοντικής Τεχνολογίας στον 21ο αιώνα»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843687-0A18-3BFF-343E-080879B54E16}"/>
              </a:ext>
            </a:extLst>
          </p:cNvPr>
          <p:cNvSpPr txBox="1"/>
          <p:nvPr/>
        </p:nvSpPr>
        <p:spPr>
          <a:xfrm>
            <a:off x="696966" y="6353733"/>
            <a:ext cx="1046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rgbClr val="002060"/>
                </a:solidFill>
                <a:latin typeface="Garamond" panose="02020404030301010803" pitchFamily="18" charset="0"/>
              </a:rPr>
              <a:t>General Manager, Stroumpos Kom Ch &amp; Co OE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A33938-3AE1-2A25-0559-556EFD28A45E}"/>
              </a:ext>
            </a:extLst>
          </p:cNvPr>
          <p:cNvSpPr txBox="1"/>
          <p:nvPr/>
        </p:nvSpPr>
        <p:spPr>
          <a:xfrm>
            <a:off x="583350" y="8113882"/>
            <a:ext cx="1046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Garamond" panose="02020404030301010803" pitchFamily="18" charset="0"/>
              </a:rPr>
              <a:t>Καθηγητής, Τμήμα Βιοϊατρικών Επιστημών, ΠαΔΑ</a:t>
            </a:r>
            <a:endParaRPr lang="en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5CD275-D5AE-9343-1F9C-E717EFD702E3}"/>
              </a:ext>
            </a:extLst>
          </p:cNvPr>
          <p:cNvSpPr txBox="1"/>
          <p:nvPr/>
        </p:nvSpPr>
        <p:spPr>
          <a:xfrm>
            <a:off x="540744" y="9932346"/>
            <a:ext cx="1046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Garamond" panose="02020404030301010803" pitchFamily="18" charset="0"/>
              </a:rPr>
              <a:t>Ακαδημαϊκός Υπότροφος, Τμήμα Βιοϊατρικών Επιστημών, ΠαΔΑ</a:t>
            </a:r>
            <a:endParaRPr lang="en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922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Θέμα του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124</Words>
  <Application>Microsoft Office PowerPoint</Application>
  <PresentationFormat>Προσαρμογή</PresentationFormat>
  <Paragraphs>18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Courier New</vt:lpstr>
      <vt:lpstr>Garamond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Dimitriadis</dc:creator>
  <cp:lastModifiedBy>ΑΝΤΩΝΙΟΣ ΠΡΟΜΠΟΝΑΣ</cp:lastModifiedBy>
  <cp:revision>7</cp:revision>
  <dcterms:created xsi:type="dcterms:W3CDTF">2024-05-15T10:04:37Z</dcterms:created>
  <dcterms:modified xsi:type="dcterms:W3CDTF">2024-05-31T04:38:59Z</dcterms:modified>
</cp:coreProperties>
</file>